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3"/>
    <p:sldId id="256" r:id="rId4"/>
    <p:sldId id="257" r:id="rId5"/>
    <p:sldId id="260" r:id="rId6"/>
    <p:sldId id="264" r:id="rId7"/>
    <p:sldId id="266" r:id="rId8"/>
    <p:sldId id="270" r:id="rId9"/>
    <p:sldId id="271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E09"/>
    <a:srgbClr val="9D1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50" y="-78"/>
      </p:cViewPr>
      <p:guideLst>
        <p:guide orient="horz" pos="2294"/>
        <p:guide pos="27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jpeg"/><Relationship Id="rId7" Type="http://schemas.openxmlformats.org/officeDocument/2006/relationships/image" Target="../media/image13.jpe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4.jpeg"/><Relationship Id="rId11" Type="http://schemas.openxmlformats.org/officeDocument/2006/relationships/image" Target="../media/image33.png"/><Relationship Id="rId10" Type="http://schemas.openxmlformats.org/officeDocument/2006/relationships/image" Target="../media/image32.jpeg"/><Relationship Id="rId1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9" Type="http://schemas.openxmlformats.org/officeDocument/2006/relationships/image" Target="../media/image53.jpeg"/><Relationship Id="rId18" Type="http://schemas.openxmlformats.org/officeDocument/2006/relationships/image" Target="../media/image52.jpeg"/><Relationship Id="rId17" Type="http://schemas.openxmlformats.org/officeDocument/2006/relationships/image" Target="../media/image51.jpeg"/><Relationship Id="rId16" Type="http://schemas.openxmlformats.org/officeDocument/2006/relationships/image" Target="../media/image50.png"/><Relationship Id="rId15" Type="http://schemas.openxmlformats.org/officeDocument/2006/relationships/image" Target="../media/image49.png"/><Relationship Id="rId14" Type="http://schemas.openxmlformats.org/officeDocument/2006/relationships/image" Target="../media/image48.png"/><Relationship Id="rId13" Type="http://schemas.openxmlformats.org/officeDocument/2006/relationships/image" Target="../media/image47.jpeg"/><Relationship Id="rId12" Type="http://schemas.openxmlformats.org/officeDocument/2006/relationships/image" Target="../media/image46.png"/><Relationship Id="rId11" Type="http://schemas.openxmlformats.org/officeDocument/2006/relationships/image" Target="../media/image45.png"/><Relationship Id="rId10" Type="http://schemas.openxmlformats.org/officeDocument/2006/relationships/image" Target="../media/image44.jpeg"/><Relationship Id="rId1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fontAlgn="ctr">
              <a:lnSpc>
                <a:spcPct val="120000"/>
              </a:lnSpc>
            </a:pPr>
            <a:r>
              <a:rPr 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WHY WE NEED 3D SCANNING AND 3D PRINTING</a:t>
            </a:r>
            <a:endParaRPr lang="en-US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1295400"/>
            <a:ext cx="334796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3D Measurement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Interior Design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Interior Decoration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Customized Products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Old Parts Reproduction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One of a Kind Ornaments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One of a Kind Toys and Games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One of a Kind Medical Devices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Art Pieces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Food Production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Apparel </a:t>
            </a: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 and  Fashion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Educational Models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Rapid Prototyping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…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/>
          <p:cNvGrpSpPr/>
          <p:nvPr/>
        </p:nvGrpSpPr>
        <p:grpSpPr>
          <a:xfrm>
            <a:off x="-2793" y="1066800"/>
            <a:ext cx="9147175" cy="5791200"/>
            <a:chOff x="-2793" y="1066800"/>
            <a:chExt cx="9147175" cy="5791200"/>
          </a:xfrm>
        </p:grpSpPr>
        <p:sp>
          <p:nvSpPr>
            <p:cNvPr id="87" name="Rectangle 86"/>
            <p:cNvSpPr/>
            <p:nvPr/>
          </p:nvSpPr>
          <p:spPr>
            <a:xfrm>
              <a:off x="3947542" y="4157980"/>
              <a:ext cx="5188585" cy="2700020"/>
            </a:xfrm>
            <a:prstGeom prst="rect">
              <a:avLst/>
            </a:prstGeom>
            <a:blipFill dpi="0" rotWithShape="1">
              <a:blip r:embed="rId1">
                <a:alphaModFix amt="6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-2793" y="3124200"/>
              <a:ext cx="3950335" cy="3733800"/>
            </a:xfrm>
            <a:prstGeom prst="rect">
              <a:avLst/>
            </a:prstGeom>
            <a:blipFill dpi="0" rotWithShape="1">
              <a:blip r:embed="rId2">
                <a:alphaModFix amt="65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36000" r="-3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>
                <a:sym typeface="+mn-ea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-253" y="1066800"/>
              <a:ext cx="3948430" cy="2057400"/>
            </a:xfrm>
            <a:prstGeom prst="rect">
              <a:avLst/>
            </a:prstGeom>
            <a:blipFill dpi="0" rotWithShape="1">
              <a:blip r:embed="rId3">
                <a:alphaModFix amt="6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33336" r="-277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947542" y="1066800"/>
              <a:ext cx="5196840" cy="3091180"/>
            </a:xfrm>
            <a:prstGeom prst="rect">
              <a:avLst/>
            </a:prstGeom>
            <a:blipFill dpi="0" rotWithShape="1">
              <a:blip r:embed="rId4">
                <a:alphaModFix amt="65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FROM 3D SCANNING TO 3D PRINTING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7800" y="1828800"/>
            <a:ext cx="1371600" cy="304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Scanning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50533" y="1828800"/>
            <a:ext cx="18288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Reconstruction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25424" y="2667000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Editing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64248" y="2667000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Repair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86600" y="2667000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Validation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60373" y="5410511"/>
            <a:ext cx="1411857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G-Code Generation</a:t>
            </a:r>
            <a:endPara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11300" y="5952801"/>
            <a:ext cx="1107058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Mesh Slicing</a:t>
            </a:r>
            <a:endPara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90600" y="4648200"/>
            <a:ext cx="2107565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Preprocessing for Printing</a:t>
            </a:r>
            <a:endPara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69170" y="3429000"/>
            <a:ext cx="102223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Sculpturing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26170" y="3429000"/>
            <a:ext cx="9906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Modeling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cxnSp>
        <p:nvCxnSpPr>
          <p:cNvPr id="17" name="Straight Arrow Connector 16"/>
          <p:cNvCxnSpPr>
            <a:stCxn id="5" idx="3"/>
            <a:endCxn id="6" idx="1"/>
          </p:cNvCxnSpPr>
          <p:nvPr/>
        </p:nvCxnSpPr>
        <p:spPr>
          <a:xfrm>
            <a:off x="2819400" y="1981200"/>
            <a:ext cx="2531110" cy="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2"/>
            <a:endCxn id="8" idx="0"/>
          </p:cNvCxnSpPr>
          <p:nvPr/>
        </p:nvCxnSpPr>
        <p:spPr>
          <a:xfrm flipH="1">
            <a:off x="5050178" y="2133600"/>
            <a:ext cx="1290955" cy="53340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6" idx="2"/>
            <a:endCxn id="9" idx="0"/>
          </p:cNvCxnSpPr>
          <p:nvPr/>
        </p:nvCxnSpPr>
        <p:spPr>
          <a:xfrm>
            <a:off x="6341133" y="2133600"/>
            <a:ext cx="1431290" cy="533400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7" idx="2"/>
            <a:endCxn id="14" idx="0"/>
          </p:cNvCxnSpPr>
          <p:nvPr/>
        </p:nvCxnSpPr>
        <p:spPr>
          <a:xfrm>
            <a:off x="6411224" y="2971800"/>
            <a:ext cx="545465" cy="45720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2"/>
            <a:endCxn id="15" idx="0"/>
          </p:cNvCxnSpPr>
          <p:nvPr/>
        </p:nvCxnSpPr>
        <p:spPr>
          <a:xfrm flipH="1">
            <a:off x="5797814" y="2971800"/>
            <a:ext cx="613410" cy="45720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2"/>
            <a:endCxn id="11" idx="0"/>
          </p:cNvCxnSpPr>
          <p:nvPr/>
        </p:nvCxnSpPr>
        <p:spPr>
          <a:xfrm>
            <a:off x="2044665" y="4953000"/>
            <a:ext cx="1122045" cy="457200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3"/>
            <a:endCxn id="7" idx="1"/>
          </p:cNvCxnSpPr>
          <p:nvPr/>
        </p:nvCxnSpPr>
        <p:spPr>
          <a:xfrm>
            <a:off x="5583555" y="2819400"/>
            <a:ext cx="141605" cy="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7" idx="3"/>
            <a:endCxn id="9" idx="1"/>
          </p:cNvCxnSpPr>
          <p:nvPr/>
        </p:nvCxnSpPr>
        <p:spPr>
          <a:xfrm>
            <a:off x="6944360" y="2819400"/>
            <a:ext cx="142240" cy="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3"/>
            <a:endCxn id="11" idx="2"/>
          </p:cNvCxnSpPr>
          <p:nvPr/>
        </p:nvCxnSpPr>
        <p:spPr>
          <a:xfrm flipV="1">
            <a:off x="2618105" y="5715000"/>
            <a:ext cx="548640" cy="38989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686915" y="4648200"/>
            <a:ext cx="1295400" cy="304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Printing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cxnSp>
        <p:nvCxnSpPr>
          <p:cNvPr id="46" name="Straight Arrow Connector 45"/>
          <p:cNvCxnSpPr>
            <a:stCxn id="13" idx="2"/>
            <a:endCxn id="2" idx="0"/>
          </p:cNvCxnSpPr>
          <p:nvPr/>
        </p:nvCxnSpPr>
        <p:spPr>
          <a:xfrm flipH="1">
            <a:off x="1086485" y="4953000"/>
            <a:ext cx="958215" cy="45720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6" idx="3"/>
            <a:endCxn id="13" idx="0"/>
          </p:cNvCxnSpPr>
          <p:nvPr/>
        </p:nvCxnSpPr>
        <p:spPr>
          <a:xfrm flipH="1">
            <a:off x="2044700" y="1981200"/>
            <a:ext cx="5134610" cy="2667000"/>
          </a:xfrm>
          <a:prstGeom prst="bentConnector4">
            <a:avLst>
              <a:gd name="adj1" fmla="val -27244"/>
              <a:gd name="adj2" fmla="val 72642"/>
            </a:avLst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8069704" y="914400"/>
            <a:ext cx="914400" cy="914400"/>
          </a:xfrm>
          <a:prstGeom prst="ellipse">
            <a:avLst/>
          </a:prstGeom>
          <a:blipFill>
            <a:blip r:embed="rId5"/>
            <a:stretch>
              <a:fillRect l="-33336" r="-2775"/>
            </a:stretch>
          </a:blip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49860" y="5410200"/>
            <a:ext cx="1872615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Design for Manufacturing</a:t>
            </a:r>
            <a:endPara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cxnSp>
        <p:nvCxnSpPr>
          <p:cNvPr id="4" name="Straight Arrow Connector 3"/>
          <p:cNvCxnSpPr>
            <a:stCxn id="2" idx="2"/>
            <a:endCxn id="12" idx="1"/>
          </p:cNvCxnSpPr>
          <p:nvPr/>
        </p:nvCxnSpPr>
        <p:spPr>
          <a:xfrm>
            <a:off x="1086485" y="5715000"/>
            <a:ext cx="424815" cy="38989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3" idx="3"/>
            <a:endCxn id="45" idx="1"/>
          </p:cNvCxnSpPr>
          <p:nvPr/>
        </p:nvCxnSpPr>
        <p:spPr>
          <a:xfrm>
            <a:off x="3098165" y="4800600"/>
            <a:ext cx="2588895" cy="0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28724" y="3091180"/>
            <a:ext cx="914400" cy="914400"/>
          </a:xfrm>
          <a:prstGeom prst="ellipse">
            <a:avLst/>
          </a:prstGeom>
          <a:blipFill rotWithShape="1">
            <a:blip r:embed="rId6"/>
            <a:stretch>
              <a:fillRect l="-33336" r="-2775"/>
            </a:stretch>
          </a:blipFill>
          <a:ln>
            <a:noFill/>
          </a:ln>
          <a:effectLst>
            <a:glow rad="228600">
              <a:srgbClr val="C0000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3D </a:t>
            </a: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SCANNING BECOMES EASY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277620" y="1078865"/>
            <a:ext cx="3180715" cy="5036185"/>
            <a:chOff x="1052" y="1699"/>
            <a:chExt cx="5009" cy="7931"/>
          </a:xfrm>
        </p:grpSpPr>
        <p:pic>
          <p:nvPicPr>
            <p:cNvPr id="5" name="Picture 4" descr="51+Ds3f7nLL._AC_SL1205_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53" y="1699"/>
              <a:ext cx="3070" cy="1560"/>
            </a:xfrm>
            <a:prstGeom prst="rect">
              <a:avLst/>
            </a:prstGeom>
          </p:spPr>
        </p:pic>
        <p:pic>
          <p:nvPicPr>
            <p:cNvPr id="6" name="Picture 5" descr="sense2_buynow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2" y="3379"/>
              <a:ext cx="3069" cy="2125"/>
            </a:xfrm>
            <a:prstGeom prst="rect">
              <a:avLst/>
            </a:prstGeom>
          </p:spPr>
        </p:pic>
        <p:pic>
          <p:nvPicPr>
            <p:cNvPr id="7" name="Picture 6" descr="isense_features_upgradeipa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3" y="5624"/>
              <a:ext cx="3069" cy="1944"/>
            </a:xfrm>
            <a:prstGeom prst="rect">
              <a:avLst/>
            </a:prstGeom>
          </p:spPr>
        </p:pic>
        <p:pic>
          <p:nvPicPr>
            <p:cNvPr id="8" name="Picture 7" descr="Structure-Sensor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3" y="7688"/>
              <a:ext cx="3068" cy="1943"/>
            </a:xfrm>
            <a:prstGeom prst="rect">
              <a:avLst/>
            </a:prstGeom>
          </p:spPr>
        </p:pic>
        <p:sp>
          <p:nvSpPr>
            <p:cNvPr id="14" name="Text Box 13"/>
            <p:cNvSpPr txBox="1"/>
            <p:nvPr/>
          </p:nvSpPr>
          <p:spPr>
            <a:xfrm>
              <a:off x="4119" y="2285"/>
              <a:ext cx="1392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XBOX ONE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4119" y="4111"/>
              <a:ext cx="882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rbel" panose="020B0503020204020204" pitchFamily="34" charset="0"/>
                </a:rPr>
                <a:t>Sense</a:t>
              </a:r>
              <a:endParaRPr lang="en-US" sz="1200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6" name="Text Box 15"/>
            <p:cNvSpPr txBox="1"/>
            <p:nvPr/>
          </p:nvSpPr>
          <p:spPr>
            <a:xfrm>
              <a:off x="4119" y="6266"/>
              <a:ext cx="938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iSense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4119" y="8329"/>
              <a:ext cx="194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Strucutre Sensor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828540" y="1078865"/>
            <a:ext cx="3222625" cy="5036185"/>
            <a:chOff x="7844" y="1699"/>
            <a:chExt cx="5075" cy="7931"/>
          </a:xfrm>
        </p:grpSpPr>
        <p:pic>
          <p:nvPicPr>
            <p:cNvPr id="9" name="Picture 8" descr="xyz-3d-scanner-review-product-close-up-1024x56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44" y="1699"/>
              <a:ext cx="3070" cy="1560"/>
            </a:xfrm>
            <a:prstGeom prst="rect">
              <a:avLst/>
            </a:prstGeom>
          </p:spPr>
        </p:pic>
        <p:pic>
          <p:nvPicPr>
            <p:cNvPr id="10" name="Picture 9" descr="bevel-3d-photography-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44" y="3379"/>
              <a:ext cx="3069" cy="2125"/>
            </a:xfrm>
            <a:prstGeom prst="rect">
              <a:avLst/>
            </a:prstGeom>
          </p:spPr>
        </p:pic>
        <p:pic>
          <p:nvPicPr>
            <p:cNvPr id="11" name="Picture 10" descr="gsmarena_0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44" y="5624"/>
              <a:ext cx="3070" cy="1944"/>
            </a:xfrm>
            <a:prstGeom prst="rect">
              <a:avLst/>
            </a:prstGeom>
          </p:spPr>
        </p:pic>
        <p:pic>
          <p:nvPicPr>
            <p:cNvPr id="12" name="Picture 11" descr="iphone_8_render_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4" y="7688"/>
              <a:ext cx="3070" cy="1943"/>
            </a:xfrm>
            <a:prstGeom prst="rect">
              <a:avLst/>
            </a:prstGeom>
          </p:spPr>
        </p:pic>
        <p:sp>
          <p:nvSpPr>
            <p:cNvPr id="18" name="Text Box 17"/>
            <p:cNvSpPr txBox="1"/>
            <p:nvPr/>
          </p:nvSpPr>
          <p:spPr>
            <a:xfrm>
              <a:off x="11039" y="2285"/>
              <a:ext cx="1880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XYZ 3D Scanner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11039" y="4111"/>
              <a:ext cx="16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Bevel Scanner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1039" y="6266"/>
              <a:ext cx="1644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Project Tango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11039" y="8329"/>
              <a:ext cx="9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iPhone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1039" y="2285"/>
              <a:ext cx="1880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XYZ 3D Scanner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11039" y="4111"/>
              <a:ext cx="16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Bevel Scanner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11039" y="6266"/>
              <a:ext cx="1644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Project Tango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11039" y="8329"/>
              <a:ext cx="9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iPhone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3D </a:t>
            </a: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PRINTING BECOMES EASY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673952" y="1143000"/>
            <a:ext cx="2745648" cy="4648200"/>
            <a:chOff x="513083" y="1143000"/>
            <a:chExt cx="2745648" cy="4648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2515430"/>
              <a:ext cx="947362" cy="127679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600200" y="3015327"/>
              <a:ext cx="15456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/>
                <a:t>Original </a:t>
              </a:r>
              <a:r>
                <a:rPr lang="en-US" dirty="0" err="1"/>
                <a:t>Prusa</a:t>
              </a:r>
              <a:r>
                <a:rPr lang="en-US" dirty="0"/>
                <a:t> i3 MK2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1143000"/>
              <a:ext cx="947362" cy="12192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600200" y="1614101"/>
              <a:ext cx="1658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 err="1"/>
                <a:t>Ultimaker</a:t>
              </a:r>
              <a:r>
                <a:rPr lang="en-US" dirty="0"/>
                <a:t> </a:t>
              </a:r>
              <a:r>
                <a:rPr lang="en-US" dirty="0" err="1"/>
                <a:t>Ultimaker</a:t>
              </a:r>
              <a:r>
                <a:rPr lang="en-US" dirty="0"/>
                <a:t> 2+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00200" y="4266475"/>
              <a:ext cx="1117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 err="1"/>
                <a:t>CraftBot</a:t>
              </a:r>
              <a:r>
                <a:rPr lang="en-US" dirty="0"/>
                <a:t> PLUS</a:t>
              </a:r>
              <a:endParaRPr lang="en-US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5017726"/>
              <a:ext cx="947361" cy="77347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600200" y="5265964"/>
              <a:ext cx="1069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 err="1"/>
                <a:t>LulzBot</a:t>
              </a:r>
              <a:r>
                <a:rPr lang="en-US" sz="1200" dirty="0"/>
                <a:t> TAZ 6</a:t>
              </a:r>
              <a:endParaRPr lang="en-US" sz="1200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3945453"/>
              <a:ext cx="947361" cy="919042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4671142" y="1219200"/>
            <a:ext cx="2948858" cy="4648823"/>
            <a:chOff x="4089736" y="1219200"/>
            <a:chExt cx="2948858" cy="464882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1219200"/>
              <a:ext cx="1068507" cy="106850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410200" y="1614954"/>
              <a:ext cx="875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/>
                <a:t>CEL </a:t>
              </a:r>
              <a:r>
                <a:rPr lang="en-US" sz="1200" dirty="0" err="1" smtClean="0"/>
                <a:t>Robox</a:t>
              </a:r>
              <a:endParaRPr lang="en-US" sz="1200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2409189"/>
              <a:ext cx="1068507" cy="141602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410200" y="2978703"/>
              <a:ext cx="1047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 err="1"/>
                <a:t>Zortrax</a:t>
              </a:r>
              <a:r>
                <a:rPr lang="en-US" sz="1200" dirty="0"/>
                <a:t> </a:t>
              </a:r>
              <a:r>
                <a:rPr lang="en-US" sz="1200" dirty="0" smtClean="0"/>
                <a:t>M200</a:t>
              </a:r>
              <a:endParaRPr lang="en-US" sz="1200" dirty="0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5028363"/>
              <a:ext cx="1058151" cy="83966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5410200" y="5309694"/>
              <a:ext cx="13554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/>
                <a:t>Replicator 5th </a:t>
              </a:r>
              <a:r>
                <a:rPr lang="en-US" sz="1200" dirty="0" smtClean="0"/>
                <a:t>Gen</a:t>
              </a:r>
              <a:endParaRPr lang="en-US" sz="12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10200" y="4288290"/>
              <a:ext cx="1628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Corbel" panose="020B0503020204020204" pitchFamily="34" charset="0"/>
                </a:rPr>
                <a:t>Printrbot</a:t>
              </a:r>
              <a:r>
                <a:rPr lang="en-US" sz="1200" dirty="0">
                  <a:solidFill>
                    <a:schemeClr val="bg1"/>
                  </a:solidFill>
                  <a:latin typeface="Corbel" panose="020B0503020204020204" pitchFamily="34" charset="0"/>
                </a:rPr>
                <a:t> Simple Metal</a:t>
              </a:r>
              <a:endParaRPr lang="en-US" sz="1200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3946697"/>
              <a:ext cx="1058150" cy="9601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MODELING IS PAINFULL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1066800"/>
            <a:ext cx="9144000" cy="5257800"/>
            <a:chOff x="-1" y="1065320"/>
            <a:chExt cx="9144001" cy="5792682"/>
          </a:xfrm>
        </p:grpSpPr>
        <p:sp>
          <p:nvSpPr>
            <p:cNvPr id="36" name="Rectangle 35"/>
            <p:cNvSpPr/>
            <p:nvPr/>
          </p:nvSpPr>
          <p:spPr>
            <a:xfrm>
              <a:off x="5943600" y="1385659"/>
              <a:ext cx="3200400" cy="5472341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NURBS</a:t>
              </a:r>
              <a:endParaRPr lang="en-US" sz="2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048000" y="1385659"/>
              <a:ext cx="2895600" cy="5472341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SUBDIVISION</a:t>
              </a:r>
              <a:endParaRPr lang="en-US" sz="2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06280" y="1385659"/>
              <a:ext cx="2741720" cy="5472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MESH</a:t>
              </a:r>
              <a:endParaRPr lang="en-US" sz="2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06280" y="2576454"/>
              <a:ext cx="8837720" cy="2218680"/>
            </a:xfrm>
            <a:prstGeom prst="rect">
              <a:avLst/>
            </a:prstGeom>
            <a:effectLst>
              <a:glow rad="1905000">
                <a:schemeClr val="accent1">
                  <a:alpha val="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  <a:softEdge rad="596900"/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400" dirty="0" smtClean="0"/>
            </a:p>
          </p:txBody>
        </p:sp>
        <p:sp>
          <p:nvSpPr>
            <p:cNvPr id="21" name="Rectangle 20"/>
            <p:cNvSpPr/>
            <p:nvPr/>
          </p:nvSpPr>
          <p:spPr>
            <a:xfrm rot="5400000">
              <a:off x="-2602269" y="3949454"/>
              <a:ext cx="5510817" cy="3062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95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  <a:lumMod val="50000"/>
                    <a:lumOff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Usability</a:t>
              </a:r>
              <a:endPara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459" y="4343400"/>
              <a:ext cx="1371600" cy="9304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5866645"/>
              <a:ext cx="1371600" cy="99135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7" y="5767528"/>
              <a:ext cx="1371600" cy="77152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12" y="4301618"/>
              <a:ext cx="1371600" cy="90665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868" y="6086475"/>
              <a:ext cx="1371600" cy="77152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3343275"/>
              <a:ext cx="1371600" cy="77152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1929972"/>
              <a:ext cx="1371600" cy="88942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601907"/>
              <a:ext cx="1371600" cy="742236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199" y="3361944"/>
              <a:ext cx="1371600" cy="75285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459" y="6086475"/>
              <a:ext cx="1371600" cy="77152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4879086"/>
              <a:ext cx="1371600" cy="912114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-1" y="1065320"/>
              <a:ext cx="9144001" cy="3062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95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  <a:lumMod val="50000"/>
                    <a:lumOff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      Technology</a:t>
              </a:r>
              <a:endPara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2362200"/>
              <a:ext cx="1371600" cy="801529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 rot="19847357">
              <a:off x="690143" y="2284593"/>
              <a:ext cx="3169299" cy="956741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FF0000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4000" b="1" dirty="0" smtClean="0">
                  <a:ln w="38100">
                    <a:solidFill>
                      <a:srgbClr val="FF0000"/>
                    </a:solidFill>
                    <a:prstDash val="solid"/>
                  </a:ln>
                  <a:solidFill>
                    <a:schemeClr val="bg1"/>
                  </a:solidFill>
                  <a:effectLst/>
                  <a:latin typeface="Corbel" panose="020B0503020204020204" pitchFamily="34" charset="0"/>
                </a:rPr>
                <a:t>BLANK</a:t>
              </a:r>
              <a:endParaRPr lang="en-US" sz="4000" b="1" dirty="0" smtClean="0">
                <a:ln w="381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/>
                <a:latin typeface="Corbel" panose="020B0503020204020204" pitchFamily="34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635" y="2333625"/>
            <a:ext cx="9144000" cy="232473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r" fontAlgn="ctr"/>
            <a:r>
              <a:rPr lang="en-US" sz="3200" b="1" dirty="0" smtClean="0"/>
              <a:t>  ...           </a:t>
            </a:r>
            <a:endParaRPr lang="en-US" sz="3200" b="1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0" y="4658043"/>
            <a:ext cx="9144000" cy="1064895"/>
          </a:xfrm>
          <a:prstGeom prst="rect">
            <a:avLst/>
          </a:prstGeom>
          <a:blipFill rotWithShape="1">
            <a:blip r:embed="rId1">
              <a:alphaModFix amt="80000"/>
            </a:blip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r" fontAlgn="ctr"/>
            <a:r>
              <a:rPr lang="en-US" sz="3200" b="1" dirty="0" smtClean="0">
                <a:sym typeface="+mn-ea"/>
              </a:rPr>
              <a:t>  ...           </a:t>
            </a:r>
            <a:endParaRPr lang="en-US" sz="3200" b="1" dirty="0" smtClean="0">
              <a:sym typeface="+mn-e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1268413"/>
            <a:ext cx="9144000" cy="1064895"/>
          </a:xfrm>
          <a:prstGeom prst="rect">
            <a:avLst/>
          </a:prstGeom>
          <a:blipFill rotWithShape="1">
            <a:blip r:embed="rId2">
              <a:alphaModFix amt="80000"/>
            </a:blip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r" fontAlgn="ctr"/>
            <a:r>
              <a:rPr lang="en-US" sz="3200" b="1" dirty="0" smtClean="0"/>
              <a:t>  ...           </a:t>
            </a:r>
            <a:endParaRPr lang="en-US" sz="3200" b="1" dirty="0" smtClean="0"/>
          </a:p>
        </p:txBody>
      </p:sp>
      <p:sp>
        <p:nvSpPr>
          <p:cNvPr id="37" name="Rectangle 36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PREPROCESSING IS CHAOTIC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64210" y="2625725"/>
            <a:ext cx="7687945" cy="1416050"/>
            <a:chOff x="1046" y="4079"/>
            <a:chExt cx="12107" cy="223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" y="4079"/>
              <a:ext cx="1683" cy="223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3" y="4752"/>
              <a:ext cx="1666" cy="151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0" y="4298"/>
              <a:ext cx="1492" cy="201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" y="4344"/>
              <a:ext cx="1492" cy="19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1" y="4899"/>
              <a:ext cx="1492" cy="121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5" y="4817"/>
              <a:ext cx="1492" cy="144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6" y="4847"/>
              <a:ext cx="1666" cy="1322"/>
            </a:xfrm>
            <a:prstGeom prst="rect">
              <a:avLst/>
            </a:prstGeom>
          </p:spPr>
        </p:pic>
      </p:grpSp>
      <p:cxnSp>
        <p:nvCxnSpPr>
          <p:cNvPr id="29" name="Straight Arrow Connector 28"/>
          <p:cNvCxnSpPr>
            <a:stCxn id="2" idx="2"/>
            <a:endCxn id="21" idx="0"/>
          </p:cNvCxnSpPr>
          <p:nvPr/>
        </p:nvCxnSpPr>
        <p:spPr>
          <a:xfrm flipH="1">
            <a:off x="1137920" y="2160905"/>
            <a:ext cx="74358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" idx="2"/>
            <a:endCxn id="20" idx="0"/>
          </p:cNvCxnSpPr>
          <p:nvPr/>
        </p:nvCxnSpPr>
        <p:spPr>
          <a:xfrm>
            <a:off x="1881505" y="2160905"/>
            <a:ext cx="351155" cy="60388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" idx="2"/>
            <a:endCxn id="24" idx="0"/>
          </p:cNvCxnSpPr>
          <p:nvPr/>
        </p:nvCxnSpPr>
        <p:spPr>
          <a:xfrm>
            <a:off x="1881505" y="2160905"/>
            <a:ext cx="1402080" cy="93345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2"/>
          </p:cNvCxnSpPr>
          <p:nvPr/>
        </p:nvCxnSpPr>
        <p:spPr>
          <a:xfrm>
            <a:off x="3165475" y="2160905"/>
            <a:ext cx="1254125" cy="4298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2"/>
            <a:endCxn id="21" idx="0"/>
          </p:cNvCxnSpPr>
          <p:nvPr/>
        </p:nvCxnSpPr>
        <p:spPr>
          <a:xfrm flipH="1">
            <a:off x="1137920" y="2160905"/>
            <a:ext cx="202755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2"/>
            <a:endCxn id="22" idx="0"/>
          </p:cNvCxnSpPr>
          <p:nvPr/>
        </p:nvCxnSpPr>
        <p:spPr>
          <a:xfrm>
            <a:off x="3165475" y="2160905"/>
            <a:ext cx="4712970" cy="9855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20" idx="0"/>
          </p:cNvCxnSpPr>
          <p:nvPr/>
        </p:nvCxnSpPr>
        <p:spPr>
          <a:xfrm flipH="1">
            <a:off x="2232660" y="2160905"/>
            <a:ext cx="2216785" cy="60388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5" idx="2"/>
            <a:endCxn id="25" idx="0"/>
          </p:cNvCxnSpPr>
          <p:nvPr/>
        </p:nvCxnSpPr>
        <p:spPr>
          <a:xfrm flipH="1">
            <a:off x="4420235" y="2160905"/>
            <a:ext cx="2921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2"/>
            <a:endCxn id="26" idx="0"/>
          </p:cNvCxnSpPr>
          <p:nvPr/>
        </p:nvCxnSpPr>
        <p:spPr>
          <a:xfrm>
            <a:off x="4449445" y="2160905"/>
            <a:ext cx="229997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2"/>
            <a:endCxn id="25" idx="0"/>
          </p:cNvCxnSpPr>
          <p:nvPr/>
        </p:nvCxnSpPr>
        <p:spPr>
          <a:xfrm>
            <a:off x="3165475" y="2160905"/>
            <a:ext cx="125476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1" idx="2"/>
            <a:endCxn id="24" idx="0"/>
          </p:cNvCxnSpPr>
          <p:nvPr/>
        </p:nvCxnSpPr>
        <p:spPr>
          <a:xfrm>
            <a:off x="3165475" y="2160905"/>
            <a:ext cx="118110" cy="93345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2" idx="2"/>
            <a:endCxn id="25" idx="0"/>
          </p:cNvCxnSpPr>
          <p:nvPr/>
        </p:nvCxnSpPr>
        <p:spPr>
          <a:xfrm flipH="1">
            <a:off x="4420235" y="2160905"/>
            <a:ext cx="131318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2" idx="2"/>
            <a:endCxn id="39" idx="0"/>
          </p:cNvCxnSpPr>
          <p:nvPr/>
        </p:nvCxnSpPr>
        <p:spPr>
          <a:xfrm flipH="1">
            <a:off x="5591810" y="2160905"/>
            <a:ext cx="141605" cy="89217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2" idx="2"/>
            <a:endCxn id="22" idx="0"/>
          </p:cNvCxnSpPr>
          <p:nvPr/>
        </p:nvCxnSpPr>
        <p:spPr>
          <a:xfrm>
            <a:off x="5733415" y="2160905"/>
            <a:ext cx="2145030" cy="9855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2"/>
            <a:endCxn id="26" idx="0"/>
          </p:cNvCxnSpPr>
          <p:nvPr/>
        </p:nvCxnSpPr>
        <p:spPr>
          <a:xfrm>
            <a:off x="5733415" y="2160905"/>
            <a:ext cx="101600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8" idx="2"/>
            <a:endCxn id="21" idx="0"/>
          </p:cNvCxnSpPr>
          <p:nvPr/>
        </p:nvCxnSpPr>
        <p:spPr>
          <a:xfrm flipH="1">
            <a:off x="1137920" y="2160905"/>
            <a:ext cx="587946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8" idx="2"/>
            <a:endCxn id="25" idx="0"/>
          </p:cNvCxnSpPr>
          <p:nvPr/>
        </p:nvCxnSpPr>
        <p:spPr>
          <a:xfrm flipH="1">
            <a:off x="4420235" y="2160905"/>
            <a:ext cx="2597150" cy="4648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8" idx="2"/>
            <a:endCxn id="26" idx="0"/>
          </p:cNvCxnSpPr>
          <p:nvPr/>
        </p:nvCxnSpPr>
        <p:spPr>
          <a:xfrm flipH="1">
            <a:off x="6749415" y="2160905"/>
            <a:ext cx="267970" cy="9525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22" idx="0"/>
          </p:cNvCxnSpPr>
          <p:nvPr/>
        </p:nvCxnSpPr>
        <p:spPr>
          <a:xfrm>
            <a:off x="7010400" y="2133600"/>
            <a:ext cx="868045" cy="101282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8" idx="2"/>
            <a:endCxn id="21" idx="0"/>
          </p:cNvCxnSpPr>
          <p:nvPr/>
        </p:nvCxnSpPr>
        <p:spPr>
          <a:xfrm flipH="1">
            <a:off x="1137920" y="2160905"/>
            <a:ext cx="587946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343400" y="2160905"/>
            <a:ext cx="2673985" cy="506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8" idx="2"/>
            <a:endCxn id="26" idx="0"/>
          </p:cNvCxnSpPr>
          <p:nvPr/>
        </p:nvCxnSpPr>
        <p:spPr>
          <a:xfrm flipH="1">
            <a:off x="6749415" y="2160905"/>
            <a:ext cx="26797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8" idx="2"/>
          </p:cNvCxnSpPr>
          <p:nvPr/>
        </p:nvCxnSpPr>
        <p:spPr>
          <a:xfrm>
            <a:off x="7017385" y="2160905"/>
            <a:ext cx="831215" cy="9632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" idx="0"/>
            <a:endCxn id="21" idx="2"/>
          </p:cNvCxnSpPr>
          <p:nvPr/>
        </p:nvCxnSpPr>
        <p:spPr>
          <a:xfrm flipH="1" flipV="1">
            <a:off x="1137920" y="4013200"/>
            <a:ext cx="74358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0" idx="0"/>
            <a:endCxn id="24" idx="2"/>
          </p:cNvCxnSpPr>
          <p:nvPr/>
        </p:nvCxnSpPr>
        <p:spPr>
          <a:xfrm flipV="1">
            <a:off x="1881505" y="4013200"/>
            <a:ext cx="140208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25" idx="2"/>
          </p:cNvCxnSpPr>
          <p:nvPr/>
        </p:nvCxnSpPr>
        <p:spPr>
          <a:xfrm flipV="1">
            <a:off x="1905000" y="4041775"/>
            <a:ext cx="2515235" cy="60642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0" idx="0"/>
            <a:endCxn id="39" idx="2"/>
          </p:cNvCxnSpPr>
          <p:nvPr/>
        </p:nvCxnSpPr>
        <p:spPr>
          <a:xfrm flipV="1">
            <a:off x="1881505" y="4013200"/>
            <a:ext cx="371030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26" idx="2"/>
          </p:cNvCxnSpPr>
          <p:nvPr/>
        </p:nvCxnSpPr>
        <p:spPr>
          <a:xfrm flipV="1">
            <a:off x="1881505" y="3952875"/>
            <a:ext cx="4867910" cy="8775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9" idx="0"/>
            <a:endCxn id="20" idx="2"/>
          </p:cNvCxnSpPr>
          <p:nvPr/>
        </p:nvCxnSpPr>
        <p:spPr>
          <a:xfrm flipH="1" flipV="1">
            <a:off x="2232660" y="4041775"/>
            <a:ext cx="93281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0"/>
            <a:endCxn id="24" idx="2"/>
          </p:cNvCxnSpPr>
          <p:nvPr/>
        </p:nvCxnSpPr>
        <p:spPr>
          <a:xfrm flipV="1">
            <a:off x="3165475" y="4013200"/>
            <a:ext cx="11811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20" idx="2"/>
          </p:cNvCxnSpPr>
          <p:nvPr/>
        </p:nvCxnSpPr>
        <p:spPr>
          <a:xfrm flipH="1" flipV="1">
            <a:off x="2232660" y="4041775"/>
            <a:ext cx="93281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" idx="0"/>
            <a:endCxn id="21" idx="2"/>
          </p:cNvCxnSpPr>
          <p:nvPr/>
        </p:nvCxnSpPr>
        <p:spPr>
          <a:xfrm flipH="1" flipV="1">
            <a:off x="1137920" y="4013200"/>
            <a:ext cx="331152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" idx="0"/>
            <a:endCxn id="39" idx="2"/>
          </p:cNvCxnSpPr>
          <p:nvPr/>
        </p:nvCxnSpPr>
        <p:spPr>
          <a:xfrm flipV="1">
            <a:off x="4449445" y="4013200"/>
            <a:ext cx="114236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" idx="0"/>
            <a:endCxn id="26" idx="2"/>
          </p:cNvCxnSpPr>
          <p:nvPr/>
        </p:nvCxnSpPr>
        <p:spPr>
          <a:xfrm flipV="1">
            <a:off x="4449445" y="3952875"/>
            <a:ext cx="2299970" cy="8775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" idx="0"/>
            <a:endCxn id="22" idx="2"/>
          </p:cNvCxnSpPr>
          <p:nvPr/>
        </p:nvCxnSpPr>
        <p:spPr>
          <a:xfrm flipV="1">
            <a:off x="4449445" y="3919855"/>
            <a:ext cx="342900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0"/>
            <a:endCxn id="20" idx="2"/>
          </p:cNvCxnSpPr>
          <p:nvPr/>
        </p:nvCxnSpPr>
        <p:spPr>
          <a:xfrm flipH="1" flipV="1">
            <a:off x="2232660" y="4041775"/>
            <a:ext cx="350075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" idx="0"/>
            <a:endCxn id="24" idx="2"/>
          </p:cNvCxnSpPr>
          <p:nvPr/>
        </p:nvCxnSpPr>
        <p:spPr>
          <a:xfrm flipH="1" flipV="1">
            <a:off x="3283585" y="4013200"/>
            <a:ext cx="244983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" idx="0"/>
            <a:endCxn id="22" idx="2"/>
          </p:cNvCxnSpPr>
          <p:nvPr/>
        </p:nvCxnSpPr>
        <p:spPr>
          <a:xfrm flipV="1">
            <a:off x="5733415" y="3919855"/>
            <a:ext cx="214503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0"/>
            <a:endCxn id="25" idx="2"/>
          </p:cNvCxnSpPr>
          <p:nvPr/>
        </p:nvCxnSpPr>
        <p:spPr>
          <a:xfrm flipH="1" flipV="1">
            <a:off x="4420235" y="4041775"/>
            <a:ext cx="2597150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3" idx="0"/>
            <a:endCxn id="22" idx="2"/>
          </p:cNvCxnSpPr>
          <p:nvPr/>
        </p:nvCxnSpPr>
        <p:spPr>
          <a:xfrm flipV="1">
            <a:off x="7017385" y="3919855"/>
            <a:ext cx="86106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341120" y="1440815"/>
            <a:ext cx="6216015" cy="720090"/>
            <a:chOff x="2112" y="2269"/>
            <a:chExt cx="9789" cy="1134"/>
          </a:xfrm>
        </p:grpSpPr>
        <p:pic>
          <p:nvPicPr>
            <p:cNvPr id="2" name="Picture 1" descr="zortrax-m200-2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2112" y="2269"/>
              <a:ext cx="1701" cy="1134"/>
            </a:xfrm>
            <a:prstGeom prst="rect">
              <a:avLst/>
            </a:prstGeom>
          </p:spPr>
        </p:pic>
        <p:pic>
          <p:nvPicPr>
            <p:cNvPr id="5" name="Picture 4" descr="simplify3d-yoda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6157" y="2269"/>
              <a:ext cx="1700" cy="1134"/>
            </a:xfrm>
            <a:prstGeom prst="rect">
              <a:avLst/>
            </a:prstGeom>
          </p:spPr>
        </p:pic>
        <p:pic>
          <p:nvPicPr>
            <p:cNvPr id="8" name="Picture 7" descr="26bdc998ef7d0382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10201" y="2269"/>
              <a:ext cx="1700" cy="1134"/>
            </a:xfrm>
            <a:prstGeom prst="rect">
              <a:avLst/>
            </a:prstGeom>
          </p:spPr>
        </p:pic>
        <p:pic>
          <p:nvPicPr>
            <p:cNvPr id="11" name="Picture 10" descr="DCdLqgHW0AAKuCm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4135" y="2269"/>
              <a:ext cx="1700" cy="1134"/>
            </a:xfrm>
            <a:prstGeom prst="rect">
              <a:avLst/>
            </a:prstGeom>
          </p:spPr>
        </p:pic>
        <p:pic>
          <p:nvPicPr>
            <p:cNvPr id="12" name="Picture 11" descr="cura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8179" y="2269"/>
              <a:ext cx="1700" cy="1134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341120" y="4830445"/>
            <a:ext cx="6215380" cy="720090"/>
            <a:chOff x="2112" y="7607"/>
            <a:chExt cx="9788" cy="1134"/>
          </a:xfrm>
        </p:grpSpPr>
        <p:pic>
          <p:nvPicPr>
            <p:cNvPr id="3" name="Picture 2" descr="ss2"/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6156" y="7607"/>
              <a:ext cx="1701" cy="1134"/>
            </a:xfrm>
            <a:prstGeom prst="rect">
              <a:avLst/>
            </a:prstGeom>
          </p:spPr>
        </p:pic>
        <p:pic>
          <p:nvPicPr>
            <p:cNvPr id="4" name="Picture 3" descr="2016-09-04-at-19.57"/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8178" y="7607"/>
              <a:ext cx="1701" cy="1134"/>
            </a:xfrm>
            <a:prstGeom prst="rect">
              <a:avLst/>
            </a:prstGeom>
          </p:spPr>
        </p:pic>
        <p:pic>
          <p:nvPicPr>
            <p:cNvPr id="9" name="Picture 8" descr="maxresdefault"/>
            <p:cNvPicPr/>
            <p:nvPr/>
          </p:nvPicPr>
          <p:blipFill>
            <a:blip r:embed="rId17"/>
            <a:stretch>
              <a:fillRect/>
            </a:stretch>
          </p:blipFill>
          <p:spPr>
            <a:xfrm>
              <a:off x="4134" y="7607"/>
              <a:ext cx="1701" cy="1134"/>
            </a:xfrm>
            <a:prstGeom prst="rect">
              <a:avLst/>
            </a:prstGeom>
          </p:spPr>
        </p:pic>
        <p:pic>
          <p:nvPicPr>
            <p:cNvPr id="10" name="Picture 9" descr="preview_module_2"/>
            <p:cNvPicPr/>
            <p:nvPr/>
          </p:nvPicPr>
          <p:blipFill>
            <a:blip r:embed="rId18"/>
            <a:stretch>
              <a:fillRect/>
            </a:stretch>
          </p:blipFill>
          <p:spPr>
            <a:xfrm>
              <a:off x="2112" y="7607"/>
              <a:ext cx="1701" cy="1134"/>
            </a:xfrm>
            <a:prstGeom prst="rect">
              <a:avLst/>
            </a:prstGeom>
          </p:spPr>
        </p:pic>
        <p:pic>
          <p:nvPicPr>
            <p:cNvPr id="13" name="Picture 12" descr="CraftWare006"/>
            <p:cNvPicPr/>
            <p:nvPr/>
          </p:nvPicPr>
          <p:blipFill>
            <a:blip r:embed="rId19"/>
            <a:stretch>
              <a:fillRect/>
            </a:stretch>
          </p:blipFill>
          <p:spPr>
            <a:xfrm>
              <a:off x="10200" y="7607"/>
              <a:ext cx="1701" cy="1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WHAT WE DO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47900" y="1653540"/>
            <a:ext cx="4850130" cy="3551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400" dirty="0" smtClean="0"/>
          </a:p>
        </p:txBody>
      </p:sp>
      <p:sp>
        <p:nvSpPr>
          <p:cNvPr id="16" name="Text Box 15"/>
          <p:cNvSpPr txBox="1"/>
          <p:nvPr/>
        </p:nvSpPr>
        <p:spPr>
          <a:xfrm>
            <a:off x="2432050" y="2172970"/>
            <a:ext cx="4220845" cy="3683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Cloud-Based  3D Design &amp; Printing Toolbox</a:t>
            </a:r>
            <a:endParaRPr 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842895" y="3274060"/>
            <a:ext cx="3399155" cy="3683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Cloud-Based 3D Model Repository</a:t>
            </a:r>
            <a:endParaRPr 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3446145" y="4398645"/>
            <a:ext cx="2192020" cy="3683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3D Data AI Engine</a:t>
            </a:r>
            <a:endParaRPr 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pitchFamily="34" charset="0"/>
            </a:endParaRPr>
          </a:p>
        </p:txBody>
      </p:sp>
      <p:cxnSp>
        <p:nvCxnSpPr>
          <p:cNvPr id="24" name="Elbow Connector 23"/>
          <p:cNvCxnSpPr>
            <a:stCxn id="20" idx="3"/>
            <a:endCxn id="16" idx="3"/>
          </p:cNvCxnSpPr>
          <p:nvPr/>
        </p:nvCxnSpPr>
        <p:spPr>
          <a:xfrm flipV="1">
            <a:off x="5561965" y="2357120"/>
            <a:ext cx="1014730" cy="2225675"/>
          </a:xfrm>
          <a:prstGeom prst="bentConnector3">
            <a:avLst>
              <a:gd name="adj1" fmla="val 123467"/>
            </a:avLst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2"/>
            <a:endCxn id="19" idx="0"/>
          </p:cNvCxnSpPr>
          <p:nvPr/>
        </p:nvCxnSpPr>
        <p:spPr>
          <a:xfrm>
            <a:off x="4466590" y="2541270"/>
            <a:ext cx="0" cy="732790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20" idx="0"/>
          </p:cNvCxnSpPr>
          <p:nvPr/>
        </p:nvCxnSpPr>
        <p:spPr>
          <a:xfrm flipH="1">
            <a:off x="4465955" y="3642360"/>
            <a:ext cx="635" cy="756285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558165" y="1653540"/>
            <a:ext cx="1612900" cy="3550920"/>
            <a:chOff x="1359" y="2604"/>
            <a:chExt cx="2540" cy="5592"/>
          </a:xfrm>
        </p:grpSpPr>
        <p:pic>
          <p:nvPicPr>
            <p:cNvPr id="42" name="Picture 41" descr="fullE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59" y="6848"/>
              <a:ext cx="2541" cy="1349"/>
            </a:xfrm>
            <a:prstGeom prst="rect">
              <a:avLst/>
            </a:prstGeom>
          </p:spPr>
        </p:pic>
        <p:pic>
          <p:nvPicPr>
            <p:cNvPr id="32" name="Picture 31" descr="Capture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359" y="2604"/>
              <a:ext cx="2541" cy="1349"/>
            </a:xfrm>
            <a:prstGeom prst="rect">
              <a:avLst/>
            </a:prstGeom>
          </p:spPr>
        </p:pic>
        <p:pic>
          <p:nvPicPr>
            <p:cNvPr id="33" name="Picture 32" descr="all3dmodel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359" y="4772"/>
              <a:ext cx="2541" cy="1349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7174230" y="3578225"/>
            <a:ext cx="1517015" cy="1626870"/>
            <a:chOff x="12018" y="5635"/>
            <a:chExt cx="2389" cy="2562"/>
          </a:xfrm>
        </p:grpSpPr>
        <p:sp>
          <p:nvSpPr>
            <p:cNvPr id="66" name="Text Box 65"/>
            <p:cNvSpPr txBox="1"/>
            <p:nvPr/>
          </p:nvSpPr>
          <p:spPr>
            <a:xfrm rot="5400000">
              <a:off x="12899" y="4754"/>
              <a:ext cx="627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p>
              <a:pPr indent="0" algn="l">
                <a:lnSpc>
                  <a:spcPct val="100000"/>
                </a:lnSpc>
                <a:buNone/>
              </a:pPr>
              <a:r>
                <a: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Art Pieces</a:t>
              </a:r>
              <a:endParaRPr 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sp>
          <p:nvSpPr>
            <p:cNvPr id="67" name="Text Box 66"/>
            <p:cNvSpPr txBox="1"/>
            <p:nvPr/>
          </p:nvSpPr>
          <p:spPr>
            <a:xfrm rot="5400000">
              <a:off x="12899" y="5399"/>
              <a:ext cx="627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p>
              <a:pPr indent="0" algn="l">
                <a:buNone/>
              </a:pPr>
              <a:r>
                <a: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Grears</a:t>
              </a:r>
              <a:endParaRPr 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sp>
          <p:nvSpPr>
            <p:cNvPr id="68" name="Text Box 67"/>
            <p:cNvSpPr txBox="1"/>
            <p:nvPr/>
          </p:nvSpPr>
          <p:spPr>
            <a:xfrm rot="5400000">
              <a:off x="12899" y="6044"/>
              <a:ext cx="627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p>
              <a:pPr indent="0" algn="l">
                <a:buNone/>
              </a:pPr>
              <a:r>
                <a: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Education Models</a:t>
              </a:r>
              <a:endParaRPr 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sp>
          <p:nvSpPr>
            <p:cNvPr id="69" name="Text Box 68"/>
            <p:cNvSpPr txBox="1"/>
            <p:nvPr/>
          </p:nvSpPr>
          <p:spPr>
            <a:xfrm rot="5400000">
              <a:off x="12899" y="6689"/>
              <a:ext cx="627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p>
              <a:pPr indent="0" algn="l">
                <a:buNone/>
              </a:pPr>
              <a:r>
                <a: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Creatures</a:t>
              </a:r>
              <a:endParaRPr 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171055" y="1652270"/>
            <a:ext cx="1517015" cy="1623060"/>
            <a:chOff x="12013" y="2602"/>
            <a:chExt cx="2389" cy="2556"/>
          </a:xfrm>
        </p:grpSpPr>
        <p:sp>
          <p:nvSpPr>
            <p:cNvPr id="57" name="Text Box 56"/>
            <p:cNvSpPr txBox="1"/>
            <p:nvPr/>
          </p:nvSpPr>
          <p:spPr>
            <a:xfrm rot="5400000">
              <a:off x="12894" y="1721"/>
              <a:ext cx="627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p>
              <a:pPr indent="0" algn="l">
                <a:lnSpc>
                  <a:spcPct val="100000"/>
                </a:lnSpc>
                <a:buNone/>
              </a:pPr>
              <a:r>
                <a:rPr 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Cloud Based</a:t>
              </a:r>
              <a:endParaRPr 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sp>
          <p:nvSpPr>
            <p:cNvPr id="61" name="Text Box 60"/>
            <p:cNvSpPr txBox="1"/>
            <p:nvPr/>
          </p:nvSpPr>
          <p:spPr>
            <a:xfrm rot="5400000">
              <a:off x="12894" y="2364"/>
              <a:ext cx="627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p>
              <a:pPr indent="0" algn="l">
                <a:buNone/>
              </a:pPr>
              <a:r>
                <a:rPr 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Dummy Style </a:t>
              </a:r>
              <a:endParaRPr 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sp>
          <p:nvSpPr>
            <p:cNvPr id="62" name="Text Box 61"/>
            <p:cNvSpPr txBox="1"/>
            <p:nvPr/>
          </p:nvSpPr>
          <p:spPr>
            <a:xfrm rot="5400000">
              <a:off x="12894" y="3007"/>
              <a:ext cx="627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p>
              <a:pPr indent="0" algn="l">
                <a:buNone/>
              </a:pPr>
              <a:r>
                <a:rPr 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Fun and Creative</a:t>
              </a:r>
              <a:endParaRPr 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sp>
          <p:nvSpPr>
            <p:cNvPr id="63" name="Text Box 62"/>
            <p:cNvSpPr txBox="1"/>
            <p:nvPr/>
          </p:nvSpPr>
          <p:spPr>
            <a:xfrm rot="5400000">
              <a:off x="12894" y="3650"/>
              <a:ext cx="627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p>
              <a:pPr indent="0" algn="l">
                <a:buNone/>
              </a:pPr>
              <a:r>
                <a:rPr 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History Based</a:t>
              </a:r>
              <a:endParaRPr 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" name="Rectangle 58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HOW MUCH TO ASK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400" dirty="0" smtClean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round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1150</Words>
  <Application>WPS Presentation</Application>
  <PresentationFormat>On-screen Show (4:3)</PresentationFormat>
  <Paragraphs>135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宋体</vt:lpstr>
      <vt:lpstr>Wingdings</vt:lpstr>
      <vt:lpstr>Tempus Sans ITC</vt:lpstr>
      <vt:lpstr>Corbel</vt:lpstr>
      <vt:lpstr>Gabriola</vt:lpstr>
      <vt:lpstr>微软雅黑</vt:lpstr>
      <vt:lpstr>Calibri</vt:lpstr>
      <vt:lpstr>Candara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Dong Zhao</dc:creator>
  <cp:lastModifiedBy>DONG</cp:lastModifiedBy>
  <cp:revision>106</cp:revision>
  <dcterms:created xsi:type="dcterms:W3CDTF">2017-07-10T18:50:00Z</dcterms:created>
  <dcterms:modified xsi:type="dcterms:W3CDTF">2017-07-18T03:21:36Z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1033-10.2.0.5871</vt:lpwstr>
  </property>
</Properties>
</file>